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sldIdLst>
    <p:sldId id="256" r:id="rId2"/>
    <p:sldId id="263" r:id="rId3"/>
    <p:sldId id="267" r:id="rId4"/>
    <p:sldId id="265" r:id="rId5"/>
    <p:sldId id="269" r:id="rId6"/>
    <p:sldId id="266" r:id="rId7"/>
    <p:sldId id="268" r:id="rId8"/>
    <p:sldId id="261" r:id="rId9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CD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B53BD7-5961-8991-37A8-7C03E8B90172}" v="37" dt="2020-01-19T16:08:28.733"/>
    <p1510:client id="{561F1D02-F5DD-4D39-B653-AB05D4CB3DD3}" v="47" dt="2020-01-19T17:09:27.924"/>
    <p1510:client id="{764BB9FE-7D3A-415A-8CC8-500914A58D5F}" v="3" dt="2020-01-19T16:13:12.4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7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rma,Nidhi N." userId="1a9ed349-8bbc-4426-b31a-44da99527c12" providerId="ADAL" clId="{764BB9FE-7D3A-415A-8CC8-500914A58D5F}"/>
    <pc:docChg chg="undo custSel mod modSld">
      <pc:chgData name="Sharma,Nidhi N." userId="1a9ed349-8bbc-4426-b31a-44da99527c12" providerId="ADAL" clId="{764BB9FE-7D3A-415A-8CC8-500914A58D5F}" dt="2020-01-19T20:15:39.272" v="84" actId="1076"/>
      <pc:docMkLst>
        <pc:docMk/>
      </pc:docMkLst>
      <pc:sldChg chg="modSp">
        <pc:chgData name="Sharma,Nidhi N." userId="1a9ed349-8bbc-4426-b31a-44da99527c12" providerId="ADAL" clId="{764BB9FE-7D3A-415A-8CC8-500914A58D5F}" dt="2020-01-19T16:12:42.682" v="1" actId="27636"/>
        <pc:sldMkLst>
          <pc:docMk/>
          <pc:sldMk cId="109857222" sldId="256"/>
        </pc:sldMkLst>
        <pc:spChg chg="mod">
          <ac:chgData name="Sharma,Nidhi N." userId="1a9ed349-8bbc-4426-b31a-44da99527c12" providerId="ADAL" clId="{764BB9FE-7D3A-415A-8CC8-500914A58D5F}" dt="2020-01-19T16:12:42.682" v="1" actId="27636"/>
          <ac:spMkLst>
            <pc:docMk/>
            <pc:sldMk cId="109857222" sldId="256"/>
            <ac:spMk id="2" creationId="{00000000-0000-0000-0000-000000000000}"/>
          </ac:spMkLst>
        </pc:spChg>
      </pc:sldChg>
      <pc:sldChg chg="modSp">
        <pc:chgData name="Sharma,Nidhi N." userId="1a9ed349-8bbc-4426-b31a-44da99527c12" providerId="ADAL" clId="{764BB9FE-7D3A-415A-8CC8-500914A58D5F}" dt="2020-01-19T20:15:39.272" v="84" actId="1076"/>
        <pc:sldMkLst>
          <pc:docMk/>
          <pc:sldMk cId="818792110" sldId="266"/>
        </pc:sldMkLst>
        <pc:spChg chg="mod">
          <ac:chgData name="Sharma,Nidhi N." userId="1a9ed349-8bbc-4426-b31a-44da99527c12" providerId="ADAL" clId="{764BB9FE-7D3A-415A-8CC8-500914A58D5F}" dt="2020-01-19T20:15:39.272" v="84" actId="1076"/>
          <ac:spMkLst>
            <pc:docMk/>
            <pc:sldMk cId="818792110" sldId="266"/>
            <ac:spMk id="2" creationId="{0C961A57-A2C6-4904-84A2-DDD6E1E5D14E}"/>
          </ac:spMkLst>
        </pc:spChg>
      </pc:sldChg>
      <pc:sldChg chg="addSp delSp modSp mod setBg">
        <pc:chgData name="Sharma,Nidhi N." userId="1a9ed349-8bbc-4426-b31a-44da99527c12" providerId="ADAL" clId="{764BB9FE-7D3A-415A-8CC8-500914A58D5F}" dt="2020-01-19T16:16:50.396" v="83" actId="26606"/>
        <pc:sldMkLst>
          <pc:docMk/>
          <pc:sldMk cId="3287515668" sldId="269"/>
        </pc:sldMkLst>
        <pc:spChg chg="mod">
          <ac:chgData name="Sharma,Nidhi N." userId="1a9ed349-8bbc-4426-b31a-44da99527c12" providerId="ADAL" clId="{764BB9FE-7D3A-415A-8CC8-500914A58D5F}" dt="2020-01-19T16:16:50.396" v="83" actId="26606"/>
          <ac:spMkLst>
            <pc:docMk/>
            <pc:sldMk cId="3287515668" sldId="269"/>
            <ac:spMk id="2" creationId="{B275A9BF-B412-41C9-92FD-2B614D4A72F7}"/>
          </ac:spMkLst>
        </pc:spChg>
        <pc:spChg chg="del">
          <ac:chgData name="Sharma,Nidhi N." userId="1a9ed349-8bbc-4426-b31a-44da99527c12" providerId="ADAL" clId="{764BB9FE-7D3A-415A-8CC8-500914A58D5F}" dt="2020-01-19T16:12:41.385" v="0" actId="931"/>
          <ac:spMkLst>
            <pc:docMk/>
            <pc:sldMk cId="3287515668" sldId="269"/>
            <ac:spMk id="9" creationId="{0015C008-4922-4142-AD97-56072EABCD8A}"/>
          </ac:spMkLst>
        </pc:spChg>
        <pc:spChg chg="add del">
          <ac:chgData name="Sharma,Nidhi N." userId="1a9ed349-8bbc-4426-b31a-44da99527c12" providerId="ADAL" clId="{764BB9FE-7D3A-415A-8CC8-500914A58D5F}" dt="2020-01-19T16:16:10.231" v="65" actId="26606"/>
          <ac:spMkLst>
            <pc:docMk/>
            <pc:sldMk cId="3287515668" sldId="269"/>
            <ac:spMk id="10" creationId="{8C0FE9A7-4DAF-43C6-B6C7-AF2D46FAD324}"/>
          </ac:spMkLst>
        </pc:spChg>
        <pc:spChg chg="add del">
          <ac:chgData name="Sharma,Nidhi N." userId="1a9ed349-8bbc-4426-b31a-44da99527c12" providerId="ADAL" clId="{764BB9FE-7D3A-415A-8CC8-500914A58D5F}" dt="2020-01-19T16:16:10.231" v="65" actId="26606"/>
          <ac:spMkLst>
            <pc:docMk/>
            <pc:sldMk cId="3287515668" sldId="269"/>
            <ac:spMk id="11" creationId="{37D54B6C-87D0-4C03-8335-3955179D2B5B}"/>
          </ac:spMkLst>
        </pc:spChg>
        <pc:spChg chg="add del">
          <ac:chgData name="Sharma,Nidhi N." userId="1a9ed349-8bbc-4426-b31a-44da99527c12" providerId="ADAL" clId="{764BB9FE-7D3A-415A-8CC8-500914A58D5F}" dt="2020-01-19T16:13:17.092" v="16" actId="26606"/>
          <ac:spMkLst>
            <pc:docMk/>
            <pc:sldMk cId="3287515668" sldId="269"/>
            <ac:spMk id="12" creationId="{A11D59B6-021E-4784-9978-65C6D2581109}"/>
          </ac:spMkLst>
        </pc:spChg>
        <pc:spChg chg="add del">
          <ac:chgData name="Sharma,Nidhi N." userId="1a9ed349-8bbc-4426-b31a-44da99527c12" providerId="ADAL" clId="{764BB9FE-7D3A-415A-8CC8-500914A58D5F}" dt="2020-01-19T16:16:10.231" v="65" actId="26606"/>
          <ac:spMkLst>
            <pc:docMk/>
            <pc:sldMk cId="3287515668" sldId="269"/>
            <ac:spMk id="14" creationId="{BE3266D8-B051-4B2B-A8D7-0602CD1AD224}"/>
          </ac:spMkLst>
        </pc:spChg>
        <pc:spChg chg="add del">
          <ac:chgData name="Sharma,Nidhi N." userId="1a9ed349-8bbc-4426-b31a-44da99527c12" providerId="ADAL" clId="{764BB9FE-7D3A-415A-8CC8-500914A58D5F}" dt="2020-01-19T16:13:17.092" v="16" actId="26606"/>
          <ac:spMkLst>
            <pc:docMk/>
            <pc:sldMk cId="3287515668" sldId="269"/>
            <ac:spMk id="15" creationId="{8C0FE9A7-4DAF-43C6-B6C7-AF2D46FAD324}"/>
          </ac:spMkLst>
        </pc:spChg>
        <pc:spChg chg="add del">
          <ac:chgData name="Sharma,Nidhi N." userId="1a9ed349-8bbc-4426-b31a-44da99527c12" providerId="ADAL" clId="{764BB9FE-7D3A-415A-8CC8-500914A58D5F}" dt="2020-01-19T16:13:43.452" v="22" actId="26606"/>
          <ac:spMkLst>
            <pc:docMk/>
            <pc:sldMk cId="3287515668" sldId="269"/>
            <ac:spMk id="16" creationId="{63DBA5AD-10C8-4C9E-A2E4-37834152A093}"/>
          </ac:spMkLst>
        </pc:spChg>
        <pc:spChg chg="add del">
          <ac:chgData name="Sharma,Nidhi N." userId="1a9ed349-8bbc-4426-b31a-44da99527c12" providerId="ADAL" clId="{764BB9FE-7D3A-415A-8CC8-500914A58D5F}" dt="2020-01-19T16:13:17.092" v="16" actId="26606"/>
          <ac:spMkLst>
            <pc:docMk/>
            <pc:sldMk cId="3287515668" sldId="269"/>
            <ac:spMk id="17" creationId="{37D54B6C-87D0-4C03-8335-3955179D2B5B}"/>
          </ac:spMkLst>
        </pc:spChg>
        <pc:spChg chg="add del">
          <ac:chgData name="Sharma,Nidhi N." userId="1a9ed349-8bbc-4426-b31a-44da99527c12" providerId="ADAL" clId="{764BB9FE-7D3A-415A-8CC8-500914A58D5F}" dt="2020-01-19T16:13:43.452" v="22" actId="26606"/>
          <ac:spMkLst>
            <pc:docMk/>
            <pc:sldMk cId="3287515668" sldId="269"/>
            <ac:spMk id="18" creationId="{FEF67420-C2EF-496D-8511-54DA2D6E3B40}"/>
          </ac:spMkLst>
        </pc:spChg>
        <pc:spChg chg="add del">
          <ac:chgData name="Sharma,Nidhi N." userId="1a9ed349-8bbc-4426-b31a-44da99527c12" providerId="ADAL" clId="{764BB9FE-7D3A-415A-8CC8-500914A58D5F}" dt="2020-01-19T16:13:21.262" v="18" actId="26606"/>
          <ac:spMkLst>
            <pc:docMk/>
            <pc:sldMk cId="3287515668" sldId="269"/>
            <ac:spMk id="19" creationId="{A7A59776-5948-400C-9935-7464561E876A}"/>
          </ac:spMkLst>
        </pc:spChg>
        <pc:spChg chg="add del">
          <ac:chgData name="Sharma,Nidhi N." userId="1a9ed349-8bbc-4426-b31a-44da99527c12" providerId="ADAL" clId="{764BB9FE-7D3A-415A-8CC8-500914A58D5F}" dt="2020-01-19T16:13:21.262" v="18" actId="26606"/>
          <ac:spMkLst>
            <pc:docMk/>
            <pc:sldMk cId="3287515668" sldId="269"/>
            <ac:spMk id="20" creationId="{3AE22181-5AC4-41C5-874C-68701E9D7333}"/>
          </ac:spMkLst>
        </pc:spChg>
        <pc:spChg chg="add del">
          <ac:chgData name="Sharma,Nidhi N." userId="1a9ed349-8bbc-4426-b31a-44da99527c12" providerId="ADAL" clId="{764BB9FE-7D3A-415A-8CC8-500914A58D5F}" dt="2020-01-19T16:13:43.452" v="22" actId="26606"/>
          <ac:spMkLst>
            <pc:docMk/>
            <pc:sldMk cId="3287515668" sldId="269"/>
            <ac:spMk id="21" creationId="{3926F8AF-45D6-46BD-B4AF-64E8AA6877E5}"/>
          </ac:spMkLst>
        </pc:spChg>
        <pc:spChg chg="add del">
          <ac:chgData name="Sharma,Nidhi N." userId="1a9ed349-8bbc-4426-b31a-44da99527c12" providerId="ADAL" clId="{764BB9FE-7D3A-415A-8CC8-500914A58D5F}" dt="2020-01-19T16:13:43.452" v="22" actId="26606"/>
          <ac:spMkLst>
            <pc:docMk/>
            <pc:sldMk cId="3287515668" sldId="269"/>
            <ac:spMk id="22" creationId="{3FBC3DF8-6BD3-44DD-A768-A81A4EBCA53B}"/>
          </ac:spMkLst>
        </pc:spChg>
        <pc:spChg chg="add del">
          <ac:chgData name="Sharma,Nidhi N." userId="1a9ed349-8bbc-4426-b31a-44da99527c12" providerId="ADAL" clId="{764BB9FE-7D3A-415A-8CC8-500914A58D5F}" dt="2020-01-19T16:16:12.409" v="67" actId="26606"/>
          <ac:spMkLst>
            <pc:docMk/>
            <pc:sldMk cId="3287515668" sldId="269"/>
            <ac:spMk id="23" creationId="{8EFE1331-5FA7-4C89-AE96-157F19E23FE0}"/>
          </ac:spMkLst>
        </pc:spChg>
        <pc:spChg chg="add del">
          <ac:chgData name="Sharma,Nidhi N." userId="1a9ed349-8bbc-4426-b31a-44da99527c12" providerId="ADAL" clId="{764BB9FE-7D3A-415A-8CC8-500914A58D5F}" dt="2020-01-19T16:16:12.409" v="67" actId="26606"/>
          <ac:spMkLst>
            <pc:docMk/>
            <pc:sldMk cId="3287515668" sldId="269"/>
            <ac:spMk id="26" creationId="{0EAD4726-4343-49C7-94B5-CEA4A3C0134F}"/>
          </ac:spMkLst>
        </pc:spChg>
        <pc:spChg chg="add del">
          <ac:chgData name="Sharma,Nidhi N." userId="1a9ed349-8bbc-4426-b31a-44da99527c12" providerId="ADAL" clId="{764BB9FE-7D3A-415A-8CC8-500914A58D5F}" dt="2020-01-19T16:14:35.836" v="32" actId="26606"/>
          <ac:spMkLst>
            <pc:docMk/>
            <pc:sldMk cId="3287515668" sldId="269"/>
            <ac:spMk id="28" creationId="{A9D61269-15C9-4181-B5B8-32DFDA8ABA03}"/>
          </ac:spMkLst>
        </pc:spChg>
        <pc:spChg chg="add del">
          <ac:chgData name="Sharma,Nidhi N." userId="1a9ed349-8bbc-4426-b31a-44da99527c12" providerId="ADAL" clId="{764BB9FE-7D3A-415A-8CC8-500914A58D5F}" dt="2020-01-19T16:16:50.396" v="83" actId="26606"/>
          <ac:spMkLst>
            <pc:docMk/>
            <pc:sldMk cId="3287515668" sldId="269"/>
            <ac:spMk id="29" creationId="{8C0FE9A7-4DAF-43C6-B6C7-AF2D46FAD324}"/>
          </ac:spMkLst>
        </pc:spChg>
        <pc:spChg chg="add del">
          <ac:chgData name="Sharma,Nidhi N." userId="1a9ed349-8bbc-4426-b31a-44da99527c12" providerId="ADAL" clId="{764BB9FE-7D3A-415A-8CC8-500914A58D5F}" dt="2020-01-19T16:16:50.396" v="83" actId="26606"/>
          <ac:spMkLst>
            <pc:docMk/>
            <pc:sldMk cId="3287515668" sldId="269"/>
            <ac:spMk id="30" creationId="{37D54B6C-87D0-4C03-8335-3955179D2B5B}"/>
          </ac:spMkLst>
        </pc:spChg>
        <pc:spChg chg="add del">
          <ac:chgData name="Sharma,Nidhi N." userId="1a9ed349-8bbc-4426-b31a-44da99527c12" providerId="ADAL" clId="{764BB9FE-7D3A-415A-8CC8-500914A58D5F}" dt="2020-01-19T16:14:35.836" v="32" actId="26606"/>
          <ac:spMkLst>
            <pc:docMk/>
            <pc:sldMk cId="3287515668" sldId="269"/>
            <ac:spMk id="31" creationId="{A7A59776-5948-400C-9935-7464561E876A}"/>
          </ac:spMkLst>
        </pc:spChg>
        <pc:spChg chg="add del">
          <ac:chgData name="Sharma,Nidhi N." userId="1a9ed349-8bbc-4426-b31a-44da99527c12" providerId="ADAL" clId="{764BB9FE-7D3A-415A-8CC8-500914A58D5F}" dt="2020-01-19T16:16:16.301" v="69" actId="478"/>
          <ac:spMkLst>
            <pc:docMk/>
            <pc:sldMk cId="3287515668" sldId="269"/>
            <ac:spMk id="32" creationId="{BE3266D8-B051-4B2B-A8D7-0602CD1AD224}"/>
          </ac:spMkLst>
        </pc:spChg>
        <pc:spChg chg="add del">
          <ac:chgData name="Sharma,Nidhi N." userId="1a9ed349-8bbc-4426-b31a-44da99527c12" providerId="ADAL" clId="{764BB9FE-7D3A-415A-8CC8-500914A58D5F}" dt="2020-01-19T16:16:50.380" v="82" actId="26606"/>
          <ac:spMkLst>
            <pc:docMk/>
            <pc:sldMk cId="3287515668" sldId="269"/>
            <ac:spMk id="35" creationId="{72CA733A-8D25-4E63-8273-CC14052E0E8A}"/>
          </ac:spMkLst>
        </pc:spChg>
        <pc:picChg chg="add mod ord">
          <ac:chgData name="Sharma,Nidhi N." userId="1a9ed349-8bbc-4426-b31a-44da99527c12" providerId="ADAL" clId="{764BB9FE-7D3A-415A-8CC8-500914A58D5F}" dt="2020-01-19T16:16:50.396" v="83" actId="26606"/>
          <ac:picMkLst>
            <pc:docMk/>
            <pc:sldMk cId="3287515668" sldId="269"/>
            <ac:picMk id="4" creationId="{4C8CC489-FB97-4A3A-A305-C7C139835F79}"/>
          </ac:picMkLst>
        </pc:picChg>
        <pc:picChg chg="add mod ord">
          <ac:chgData name="Sharma,Nidhi N." userId="1a9ed349-8bbc-4426-b31a-44da99527c12" providerId="ADAL" clId="{764BB9FE-7D3A-415A-8CC8-500914A58D5F}" dt="2020-01-19T16:16:50.396" v="83" actId="26606"/>
          <ac:picMkLst>
            <pc:docMk/>
            <pc:sldMk cId="3287515668" sldId="269"/>
            <ac:picMk id="6" creationId="{121D39BB-AAA5-434D-8288-8A7DB5E7A18C}"/>
          </ac:picMkLst>
        </pc:picChg>
        <pc:picChg chg="add mod ord">
          <ac:chgData name="Sharma,Nidhi N." userId="1a9ed349-8bbc-4426-b31a-44da99527c12" providerId="ADAL" clId="{764BB9FE-7D3A-415A-8CC8-500914A58D5F}" dt="2020-01-19T16:16:50.396" v="83" actId="26606"/>
          <ac:picMkLst>
            <pc:docMk/>
            <pc:sldMk cId="3287515668" sldId="269"/>
            <ac:picMk id="8" creationId="{B2D601B6-A8BC-4201-8F83-0D8844ACA423}"/>
          </ac:picMkLst>
        </pc:picChg>
        <pc:picChg chg="add del">
          <ac:chgData name="Sharma,Nidhi N." userId="1a9ed349-8bbc-4426-b31a-44da99527c12" providerId="ADAL" clId="{764BB9FE-7D3A-415A-8CC8-500914A58D5F}" dt="2020-01-19T16:13:40.939" v="20" actId="26606"/>
          <ac:picMkLst>
            <pc:docMk/>
            <pc:sldMk cId="3287515668" sldId="269"/>
            <ac:picMk id="13" creationId="{D04C0182-96E7-4A1B-8EAB-F910C2F3ED48}"/>
          </ac:picMkLst>
        </pc:picChg>
        <pc:picChg chg="add del">
          <ac:chgData name="Sharma,Nidhi N." userId="1a9ed349-8bbc-4426-b31a-44da99527c12" providerId="ADAL" clId="{764BB9FE-7D3A-415A-8CC8-500914A58D5F}" dt="2020-01-19T16:15:37.485" v="62" actId="26606"/>
          <ac:picMkLst>
            <pc:docMk/>
            <pc:sldMk cId="3287515668" sldId="269"/>
            <ac:picMk id="24" creationId="{D04C0182-96E7-4A1B-8EAB-F910C2F3ED48}"/>
          </ac:picMkLst>
        </pc:picChg>
        <pc:picChg chg="add del">
          <ac:chgData name="Sharma,Nidhi N." userId="1a9ed349-8bbc-4426-b31a-44da99527c12" providerId="ADAL" clId="{764BB9FE-7D3A-415A-8CC8-500914A58D5F}" dt="2020-01-19T16:16:12.409" v="67" actId="26606"/>
          <ac:picMkLst>
            <pc:docMk/>
            <pc:sldMk cId="3287515668" sldId="269"/>
            <ac:picMk id="25" creationId="{FA5B6B2C-C44F-441A-B6EE-80D965ACA48D}"/>
          </ac:picMkLst>
        </pc:picChg>
        <pc:picChg chg="add del">
          <ac:chgData name="Sharma,Nidhi N." userId="1a9ed349-8bbc-4426-b31a-44da99527c12" providerId="ADAL" clId="{764BB9FE-7D3A-415A-8CC8-500914A58D5F}" dt="2020-01-19T16:16:50.380" v="82" actId="26606"/>
          <ac:picMkLst>
            <pc:docMk/>
            <pc:sldMk cId="3287515668" sldId="269"/>
            <ac:picMk id="37" creationId="{2BFB581C-2142-4222-9A3B-905AD6C09535}"/>
          </ac:picMkLst>
        </pc:picChg>
        <pc:picChg chg="add">
          <ac:chgData name="Sharma,Nidhi N." userId="1a9ed349-8bbc-4426-b31a-44da99527c12" providerId="ADAL" clId="{764BB9FE-7D3A-415A-8CC8-500914A58D5F}" dt="2020-01-19T16:16:50.396" v="83" actId="26606"/>
          <ac:picMkLst>
            <pc:docMk/>
            <pc:sldMk cId="3287515668" sldId="269"/>
            <ac:picMk id="43" creationId="{D04C0182-96E7-4A1B-8EAB-F910C2F3ED48}"/>
          </ac:picMkLst>
        </pc:picChg>
        <pc:cxnChg chg="add del">
          <ac:chgData name="Sharma,Nidhi N." userId="1a9ed349-8bbc-4426-b31a-44da99527c12" providerId="ADAL" clId="{764BB9FE-7D3A-415A-8CC8-500914A58D5F}" dt="2020-01-19T16:16:50.380" v="82" actId="26606"/>
          <ac:cxnSpMkLst>
            <pc:docMk/>
            <pc:sldMk cId="3287515668" sldId="269"/>
            <ac:cxnSpMk id="39" creationId="{192F957B-2C9F-4CC8-A7D1-A31731B5F10F}"/>
          </ac:cxnSpMkLst>
        </pc:cxnChg>
        <pc:cxnChg chg="add del">
          <ac:chgData name="Sharma,Nidhi N." userId="1a9ed349-8bbc-4426-b31a-44da99527c12" providerId="ADAL" clId="{764BB9FE-7D3A-415A-8CC8-500914A58D5F}" dt="2020-01-19T16:16:50.380" v="82" actId="26606"/>
          <ac:cxnSpMkLst>
            <pc:docMk/>
            <pc:sldMk cId="3287515668" sldId="269"/>
            <ac:cxnSpMk id="41" creationId="{9F50CB42-2459-4324-95ED-6936C4564658}"/>
          </ac:cxnSpMkLst>
        </pc:cxnChg>
      </pc:sldChg>
    </pc:docChg>
  </pc:docChgLst>
  <pc:docChgLst>
    <pc:chgData name="Sharma,Nidhi N." userId="S::380096@student.fontys.nl::1a9ed349-8bbc-4426-b31a-44da99527c12" providerId="AD" clId="Web-{26B53BD7-5961-8991-37A8-7C03E8B90172}"/>
    <pc:docChg chg="addSld modSld">
      <pc:chgData name="Sharma,Nidhi N." userId="S::380096@student.fontys.nl::1a9ed349-8bbc-4426-b31a-44da99527c12" providerId="AD" clId="Web-{26B53BD7-5961-8991-37A8-7C03E8B90172}" dt="2020-01-19T16:08:28.733" v="33"/>
      <pc:docMkLst>
        <pc:docMk/>
      </pc:docMkLst>
      <pc:sldChg chg="addSp delSp modSp new">
        <pc:chgData name="Sharma,Nidhi N." userId="S::380096@student.fontys.nl::1a9ed349-8bbc-4426-b31a-44da99527c12" providerId="AD" clId="Web-{26B53BD7-5961-8991-37A8-7C03E8B90172}" dt="2020-01-19T16:08:28.733" v="33"/>
        <pc:sldMkLst>
          <pc:docMk/>
          <pc:sldMk cId="3287515668" sldId="269"/>
        </pc:sldMkLst>
        <pc:spChg chg="mod">
          <ac:chgData name="Sharma,Nidhi N." userId="S::380096@student.fontys.nl::1a9ed349-8bbc-4426-b31a-44da99527c12" providerId="AD" clId="Web-{26B53BD7-5961-8991-37A8-7C03E8B90172}" dt="2020-01-19T16:06:13.015" v="21" actId="20577"/>
          <ac:spMkLst>
            <pc:docMk/>
            <pc:sldMk cId="3287515668" sldId="269"/>
            <ac:spMk id="2" creationId="{B275A9BF-B412-41C9-92FD-2B614D4A72F7}"/>
          </ac:spMkLst>
        </pc:spChg>
        <pc:spChg chg="del">
          <ac:chgData name="Sharma,Nidhi N." userId="S::380096@student.fontys.nl::1a9ed349-8bbc-4426-b31a-44da99527c12" providerId="AD" clId="Web-{26B53BD7-5961-8991-37A8-7C03E8B90172}" dt="2020-01-19T16:07:37.108" v="24"/>
          <ac:spMkLst>
            <pc:docMk/>
            <pc:sldMk cId="3287515668" sldId="269"/>
            <ac:spMk id="3" creationId="{885FFC20-D01F-424E-B216-9D5AEC932620}"/>
          </ac:spMkLst>
        </pc:spChg>
        <pc:spChg chg="add mod">
          <ac:chgData name="Sharma,Nidhi N." userId="S::380096@student.fontys.nl::1a9ed349-8bbc-4426-b31a-44da99527c12" providerId="AD" clId="Web-{26B53BD7-5961-8991-37A8-7C03E8B90172}" dt="2020-01-19T16:08:28.733" v="33"/>
          <ac:spMkLst>
            <pc:docMk/>
            <pc:sldMk cId="3287515668" sldId="269"/>
            <ac:spMk id="9" creationId="{0015C008-4922-4142-AD97-56072EABCD8A}"/>
          </ac:spMkLst>
        </pc:spChg>
        <pc:picChg chg="add del mod ord">
          <ac:chgData name="Sharma,Nidhi N." userId="S::380096@student.fontys.nl::1a9ed349-8bbc-4426-b31a-44da99527c12" providerId="AD" clId="Web-{26B53BD7-5961-8991-37A8-7C03E8B90172}" dt="2020-01-19T16:08:28.733" v="33"/>
          <ac:picMkLst>
            <pc:docMk/>
            <pc:sldMk cId="3287515668" sldId="269"/>
            <ac:picMk id="4" creationId="{F245D55C-0F28-4E71-9590-D36862A75216}"/>
          </ac:picMkLst>
        </pc:picChg>
        <pc:picChg chg="add del mod">
          <ac:chgData name="Sharma,Nidhi N." userId="S::380096@student.fontys.nl::1a9ed349-8bbc-4426-b31a-44da99527c12" providerId="AD" clId="Web-{26B53BD7-5961-8991-37A8-7C03E8B90172}" dt="2020-01-19T16:08:27.764" v="32"/>
          <ac:picMkLst>
            <pc:docMk/>
            <pc:sldMk cId="3287515668" sldId="269"/>
            <ac:picMk id="6" creationId="{32D70E42-C2FC-4ABD-8E10-4969947806AB}"/>
          </ac:picMkLst>
        </pc:picChg>
      </pc:sldChg>
    </pc:docChg>
  </pc:docChgLst>
  <pc:docChgLst>
    <pc:chgData name="Georgiev,Aleksandar A.G." userId="84b523d3-8012-47e8-a45c-304cf3247adb" providerId="ADAL" clId="{561F1D02-F5DD-4D39-B653-AB05D4CB3DD3}"/>
    <pc:docChg chg="modSld">
      <pc:chgData name="Georgiev,Aleksandar A.G." userId="84b523d3-8012-47e8-a45c-304cf3247adb" providerId="ADAL" clId="{561F1D02-F5DD-4D39-B653-AB05D4CB3DD3}" dt="2020-01-19T17:05:17.042" v="12" actId="1076"/>
      <pc:docMkLst>
        <pc:docMk/>
      </pc:docMkLst>
      <pc:sldChg chg="modSp">
        <pc:chgData name="Georgiev,Aleksandar A.G." userId="84b523d3-8012-47e8-a45c-304cf3247adb" providerId="ADAL" clId="{561F1D02-F5DD-4D39-B653-AB05D4CB3DD3}" dt="2020-01-19T17:03:48.082" v="1" actId="14100"/>
        <pc:sldMkLst>
          <pc:docMk/>
          <pc:sldMk cId="1431448388" sldId="265"/>
        </pc:sldMkLst>
        <pc:spChg chg="mod">
          <ac:chgData name="Georgiev,Aleksandar A.G." userId="84b523d3-8012-47e8-a45c-304cf3247adb" providerId="ADAL" clId="{561F1D02-F5DD-4D39-B653-AB05D4CB3DD3}" dt="2020-01-19T17:03:43.438" v="0" actId="14100"/>
          <ac:spMkLst>
            <pc:docMk/>
            <pc:sldMk cId="1431448388" sldId="265"/>
            <ac:spMk id="3" creationId="{00000000-0000-0000-0000-000000000000}"/>
          </ac:spMkLst>
        </pc:spChg>
        <pc:spChg chg="mod">
          <ac:chgData name="Georgiev,Aleksandar A.G." userId="84b523d3-8012-47e8-a45c-304cf3247adb" providerId="ADAL" clId="{561F1D02-F5DD-4D39-B653-AB05D4CB3DD3}" dt="2020-01-19T17:03:48.082" v="1" actId="14100"/>
          <ac:spMkLst>
            <pc:docMk/>
            <pc:sldMk cId="1431448388" sldId="265"/>
            <ac:spMk id="12" creationId="{00000000-0000-0000-0000-000000000000}"/>
          </ac:spMkLst>
        </pc:spChg>
      </pc:sldChg>
      <pc:sldChg chg="addSp delSp modSp modAnim">
        <pc:chgData name="Georgiev,Aleksandar A.G." userId="84b523d3-8012-47e8-a45c-304cf3247adb" providerId="ADAL" clId="{561F1D02-F5DD-4D39-B653-AB05D4CB3DD3}" dt="2020-01-19T17:05:17.042" v="12" actId="1076"/>
        <pc:sldMkLst>
          <pc:docMk/>
          <pc:sldMk cId="818792110" sldId="266"/>
        </pc:sldMkLst>
        <pc:spChg chg="mod">
          <ac:chgData name="Georgiev,Aleksandar A.G." userId="84b523d3-8012-47e8-a45c-304cf3247adb" providerId="ADAL" clId="{561F1D02-F5DD-4D39-B653-AB05D4CB3DD3}" dt="2020-01-19T17:05:12.736" v="11" actId="1076"/>
          <ac:spMkLst>
            <pc:docMk/>
            <pc:sldMk cId="818792110" sldId="266"/>
            <ac:spMk id="2" creationId="{0C961A57-A2C6-4904-84A2-DDD6E1E5D14E}"/>
          </ac:spMkLst>
        </pc:spChg>
        <pc:spChg chg="del">
          <ac:chgData name="Georgiev,Aleksandar A.G." userId="84b523d3-8012-47e8-a45c-304cf3247adb" providerId="ADAL" clId="{561F1D02-F5DD-4D39-B653-AB05D4CB3DD3}" dt="2020-01-19T17:04:38.566" v="2"/>
          <ac:spMkLst>
            <pc:docMk/>
            <pc:sldMk cId="818792110" sldId="266"/>
            <ac:spMk id="3" creationId="{00000000-0000-0000-0000-000000000000}"/>
          </ac:spMkLst>
        </pc:spChg>
        <pc:picChg chg="add mod">
          <ac:chgData name="Georgiev,Aleksandar A.G." userId="84b523d3-8012-47e8-a45c-304cf3247adb" providerId="ADAL" clId="{561F1D02-F5DD-4D39-B653-AB05D4CB3DD3}" dt="2020-01-19T17:05:17.042" v="12" actId="1076"/>
          <ac:picMkLst>
            <pc:docMk/>
            <pc:sldMk cId="818792110" sldId="266"/>
            <ac:picMk id="4" creationId="{4D42C7F3-757D-4FE9-B8AB-1915DE47353B}"/>
          </ac:picMkLst>
        </pc:picChg>
      </pc:sldChg>
    </pc:docChg>
  </pc:docChgLst>
</pc:chgInfo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jpg>
</file>

<file path=ppt/media/image16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70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79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144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95306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9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05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229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97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903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07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171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27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188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53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78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26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671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2108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70" r:id="rId12"/>
    <p:sldLayoutId id="2147483765" r:id="rId13"/>
    <p:sldLayoutId id="2147483766" r:id="rId14"/>
    <p:sldLayoutId id="2147483767" r:id="rId15"/>
    <p:sldLayoutId id="2147483768" r:id="rId16"/>
    <p:sldLayoutId id="2147483769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000" i="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39D96A73-1128-4904-A923-AC4D53719C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1" b="1453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 useBgFill="1">
        <p:nvSpPr>
          <p:cNvPr id="10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 flipH="1">
            <a:off x="7426885" y="445383"/>
            <a:ext cx="1995577" cy="7534653"/>
          </a:xfrm>
          <a:prstGeom prst="round2SameRect">
            <a:avLst>
              <a:gd name="adj1" fmla="val 9679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47701" y="3496574"/>
            <a:ext cx="6436104" cy="1052422"/>
          </a:xfrm>
        </p:spPr>
        <p:txBody>
          <a:bodyPr>
            <a:normAutofit/>
          </a:bodyPr>
          <a:lstStyle/>
          <a:p>
            <a:pPr algn="l"/>
            <a:r>
              <a:rPr lang="en-GB" sz="4400">
                <a:cs typeface="Calibri Light"/>
              </a:rPr>
              <a:t>Airport Luggage Simulation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974011" y="3244334"/>
            <a:ext cx="2439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357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9" descr="A picture containing toy&#10;&#10;Description generated with very high confidence">
            <a:extLst>
              <a:ext uri="{FF2B5EF4-FFF2-40B4-BE49-F238E27FC236}">
                <a16:creationId xmlns:a16="http://schemas.microsoft.com/office/drawing/2014/main" id="{80830480-CA93-4EB2-8D4D-52C9063667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00"/>
          <a:stretch/>
        </p:blipFill>
        <p:spPr>
          <a:xfrm>
            <a:off x="-121990" y="-184661"/>
            <a:ext cx="12192001" cy="6857990"/>
          </a:xfrm>
          <a:prstGeom prst="rect">
            <a:avLst/>
          </a:prstGeom>
        </p:spPr>
      </p:pic>
      <p:sp useBgFill="1">
        <p:nvSpPr>
          <p:cNvPr id="19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DE92F7-301A-4990-AD5C-5B5A9624B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3634" y="2978666"/>
            <a:ext cx="3807763" cy="1270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Our Client and Our Task</a:t>
            </a:r>
          </a:p>
        </p:txBody>
      </p:sp>
      <p:sp>
        <p:nvSpPr>
          <p:cNvPr id="3" name="Rectangle 2"/>
          <p:cNvSpPr/>
          <p:nvPr/>
        </p:nvSpPr>
        <p:spPr>
          <a:xfrm>
            <a:off x="5974011" y="3244334"/>
            <a:ext cx="2439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658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evron 2"/>
          <p:cNvSpPr/>
          <p:nvPr/>
        </p:nvSpPr>
        <p:spPr>
          <a:xfrm>
            <a:off x="-1" y="2540000"/>
            <a:ext cx="2601819" cy="1615440"/>
          </a:xfrm>
          <a:prstGeom prst="chevr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Initial Phase </a:t>
            </a:r>
          </a:p>
        </p:txBody>
      </p:sp>
      <p:sp>
        <p:nvSpPr>
          <p:cNvPr id="6" name="Chevron 5"/>
          <p:cNvSpPr/>
          <p:nvPr/>
        </p:nvSpPr>
        <p:spPr>
          <a:xfrm>
            <a:off x="2098443" y="2540000"/>
            <a:ext cx="2876421" cy="1615440"/>
          </a:xfrm>
          <a:prstGeom prst="chevr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b="1" dirty="0">
                <a:solidFill>
                  <a:schemeClr val="bg1"/>
                </a:solidFill>
              </a:rPr>
              <a:t>Iteration 1</a:t>
            </a:r>
          </a:p>
        </p:txBody>
      </p:sp>
      <p:sp>
        <p:nvSpPr>
          <p:cNvPr id="10" name="Chevron 9"/>
          <p:cNvSpPr/>
          <p:nvPr/>
        </p:nvSpPr>
        <p:spPr>
          <a:xfrm>
            <a:off x="4588668" y="2540000"/>
            <a:ext cx="2970488" cy="1615440"/>
          </a:xfrm>
          <a:prstGeom prst="chevr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b="1" dirty="0">
                <a:solidFill>
                  <a:schemeClr val="bg1"/>
                </a:solidFill>
              </a:rPr>
              <a:t>Iteration 2</a:t>
            </a:r>
          </a:p>
        </p:txBody>
      </p:sp>
      <p:sp>
        <p:nvSpPr>
          <p:cNvPr id="11" name="Chevron 10"/>
          <p:cNvSpPr/>
          <p:nvPr/>
        </p:nvSpPr>
        <p:spPr>
          <a:xfrm>
            <a:off x="7133063" y="2540000"/>
            <a:ext cx="2970488" cy="1615440"/>
          </a:xfrm>
          <a:prstGeom prst="chevr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b="1" dirty="0">
                <a:solidFill>
                  <a:schemeClr val="bg1"/>
                </a:solidFill>
              </a:rPr>
              <a:t>Iteration 3</a:t>
            </a:r>
          </a:p>
        </p:txBody>
      </p:sp>
      <p:sp>
        <p:nvSpPr>
          <p:cNvPr id="12" name="Chevron 11"/>
          <p:cNvSpPr/>
          <p:nvPr/>
        </p:nvSpPr>
        <p:spPr>
          <a:xfrm>
            <a:off x="9677458" y="2540000"/>
            <a:ext cx="2514542" cy="1615440"/>
          </a:xfrm>
          <a:prstGeom prst="chevr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End Phase </a:t>
            </a:r>
          </a:p>
        </p:txBody>
      </p:sp>
    </p:spTree>
    <p:extLst>
      <p:ext uri="{BB962C8B-B14F-4D97-AF65-F5344CB8AC3E}">
        <p14:creationId xmlns:p14="http://schemas.microsoft.com/office/powerpoint/2010/main" val="1431448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5A9BF-B412-41C9-92FD-2B614D4A7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511814"/>
            <a:ext cx="9440034" cy="11302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Our Application</a:t>
            </a:r>
          </a:p>
        </p:txBody>
      </p:sp>
      <p:pic>
        <p:nvPicPr>
          <p:cNvPr id="43" name="Picture 34">
            <a:extLst>
              <a:ext uri="{FF2B5EF4-FFF2-40B4-BE49-F238E27FC236}">
                <a16:creationId xmlns:a16="http://schemas.microsoft.com/office/drawing/2014/main" id="{D04C0182-96E7-4A1B-8EAB-F910C2F3E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547807"/>
            <a:ext cx="10905066" cy="3816806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2D601B6-A8BC-4201-8F83-0D8844ACA4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62" y="1414932"/>
            <a:ext cx="3348470" cy="2067680"/>
          </a:xfrm>
          <a:prstGeom prst="rect">
            <a:avLst/>
          </a:prstGeom>
        </p:spPr>
      </p:pic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8CC489-FB97-4A3A-A305-C7C139835F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622" y="1432517"/>
            <a:ext cx="3328040" cy="2055064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21D39BB-AAA5-434D-8288-8A7DB5E7A1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086" y="1423303"/>
            <a:ext cx="3348470" cy="205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515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1A57-A2C6-4904-84A2-DDD6E1E5D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2" cy="1257300"/>
          </a:xfrm>
        </p:spPr>
        <p:txBody>
          <a:bodyPr/>
          <a:lstStyle/>
          <a:p>
            <a:r>
              <a:rPr lang="en-US" dirty="0"/>
              <a:t>Short Demo</a:t>
            </a:r>
            <a:endParaRPr lang="bg-BG" dirty="0"/>
          </a:p>
        </p:txBody>
      </p:sp>
      <p:pic>
        <p:nvPicPr>
          <p:cNvPr id="4" name="bandicam 2020-01-19 17-52-54-178">
            <a:hlinkClick r:id="" action="ppaction://media"/>
            <a:extLst>
              <a:ext uri="{FF2B5EF4-FFF2-40B4-BE49-F238E27FC236}">
                <a16:creationId xmlns:a16="http://schemas.microsoft.com/office/drawing/2014/main" id="{4D42C7F3-757D-4FE9-B8AB-1915DE47353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9457" y="1046933"/>
            <a:ext cx="9993086" cy="5811067"/>
          </a:xfrm>
        </p:spPr>
      </p:pic>
    </p:spTree>
    <p:extLst>
      <p:ext uri="{BB962C8B-B14F-4D97-AF65-F5344CB8AC3E}">
        <p14:creationId xmlns:p14="http://schemas.microsoft.com/office/powerpoint/2010/main" val="818792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2074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557CEC3-DB48-42D2-8D7C-5C841EF15D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7618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8912AA-C768-46CE-A8EE-9F50D1FDA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9397" y="1962883"/>
            <a:ext cx="8382333" cy="16013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solidFill>
                  <a:srgbClr val="FFC000"/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9836610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RegularSeed_2SEEDS">
      <a:dk1>
        <a:srgbClr val="000000"/>
      </a:dk1>
      <a:lt1>
        <a:srgbClr val="FFFFFF"/>
      </a:lt1>
      <a:dk2>
        <a:srgbClr val="243141"/>
      </a:dk2>
      <a:lt2>
        <a:srgbClr val="E2E4E8"/>
      </a:lt2>
      <a:accent1>
        <a:srgbClr val="E25B2E"/>
      </a:accent1>
      <a:accent2>
        <a:srgbClr val="D0931C"/>
      </a:accent2>
      <a:accent3>
        <a:srgbClr val="9FAA23"/>
      </a:accent3>
      <a:accent4>
        <a:srgbClr val="1BB2C8"/>
      </a:accent4>
      <a:accent5>
        <a:srgbClr val="2E7FE2"/>
      </a:accent5>
      <a:accent6>
        <a:srgbClr val="454BD8"/>
      </a:accent6>
      <a:hlink>
        <a:srgbClr val="5178C5"/>
      </a:hlink>
      <a:folHlink>
        <a:srgbClr val="7F7F7F"/>
      </a:folHlink>
    </a:clrScheme>
    <a:fontScheme name="Slate">
      <a:majorFont>
        <a:latin typeface="Georgia Pro Cond Ligh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Speak Pro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25</Words>
  <Application>Microsoft Office PowerPoint</Application>
  <PresentationFormat>Widescreen</PresentationFormat>
  <Paragraphs>12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Georgia Pro Cond Light</vt:lpstr>
      <vt:lpstr>Speak Pro</vt:lpstr>
      <vt:lpstr>Wingdings 2</vt:lpstr>
      <vt:lpstr>SlateVTI</vt:lpstr>
      <vt:lpstr>Airport Luggage Simulation</vt:lpstr>
      <vt:lpstr>PowerPoint Presentation</vt:lpstr>
      <vt:lpstr>Our Client and Our Task</vt:lpstr>
      <vt:lpstr>PowerPoint Presentation</vt:lpstr>
      <vt:lpstr>Our Application</vt:lpstr>
      <vt:lpstr>Short Demo</vt:lpstr>
      <vt:lpstr>PowerPoint Presentation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Airport Luggage Simulation</dc:title>
  <dc:creator>Sharma,Nidhi N.</dc:creator>
  <cp:lastModifiedBy>Sharma,Nidhi N.</cp:lastModifiedBy>
  <cp:revision>1</cp:revision>
  <dcterms:created xsi:type="dcterms:W3CDTF">2020-01-19T16:16:50Z</dcterms:created>
  <dcterms:modified xsi:type="dcterms:W3CDTF">2020-01-19T20:15:43Z</dcterms:modified>
</cp:coreProperties>
</file>